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/>
    <p:restoredTop sz="94676"/>
  </p:normalViewPr>
  <p:slideViewPr>
    <p:cSldViewPr snapToGrid="0" snapToObjects="1">
      <p:cViewPr varScale="1">
        <p:scale>
          <a:sx n="70" d="100"/>
          <a:sy n="70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174" y="-1353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3" y="642445"/>
            <a:ext cx="6680534" cy="501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48150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901148" y="4482856"/>
            <a:ext cx="738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Ethical Interactions with Former Employees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000" b="1" dirty="0" smtClean="0"/>
              <a:t>Kim Kaplan and Jen Matis</a:t>
            </a:r>
          </a:p>
          <a:p>
            <a:pPr algn="ctr"/>
            <a:r>
              <a:rPr lang="en-US" sz="2000" b="1" dirty="0" smtClean="0"/>
              <a:t>U.S. Office of Government Ethics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</TotalTime>
  <Words>16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Retrospect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Fenix</dc:creator>
  <cp:lastModifiedBy>Kimberley H. Kaplan</cp:lastModifiedBy>
  <cp:revision>17</cp:revision>
  <dcterms:created xsi:type="dcterms:W3CDTF">2016-02-01T15:07:14Z</dcterms:created>
  <dcterms:modified xsi:type="dcterms:W3CDTF">2016-02-25T14:48:13Z</dcterms:modified>
</cp:coreProperties>
</file>